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8" r:id="rId6"/>
    <p:sldId id="265" r:id="rId7"/>
    <p:sldId id="257" r:id="rId8"/>
    <p:sldId id="270" r:id="rId9"/>
    <p:sldId id="260" r:id="rId10"/>
    <p:sldId id="262" r:id="rId11"/>
    <p:sldId id="273" r:id="rId12"/>
    <p:sldId id="275" r:id="rId13"/>
    <p:sldId id="261" r:id="rId14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279"/>
    <a:srgbClr val="ED7D31"/>
    <a:srgbClr val="595959"/>
    <a:srgbClr val="0D5863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F9F47-159E-4CB7-A043-BC70CFC6CA9C}" v="151" dt="2023-04-21T12:05:07.218"/>
    <p1510:client id="{1D68E767-31BF-4D5E-B122-4A7B17CE407B}" v="22" dt="2023-04-21T12:20:10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 Chramosta" userId="21f97634-9c47-448f-b25b-aed56275709e" providerId="ADAL" clId="{02EF9F47-159E-4CB7-A043-BC70CFC6CA9C}"/>
    <pc:docChg chg="undo custSel modSld">
      <pc:chgData name="Jakub  Chramosta" userId="21f97634-9c47-448f-b25b-aed56275709e" providerId="ADAL" clId="{02EF9F47-159E-4CB7-A043-BC70CFC6CA9C}" dt="2023-04-21T12:06:36.866" v="258" actId="1076"/>
      <pc:docMkLst>
        <pc:docMk/>
      </pc:docMkLst>
      <pc:sldChg chg="modSp mod">
        <pc:chgData name="Jakub  Chramosta" userId="21f97634-9c47-448f-b25b-aed56275709e" providerId="ADAL" clId="{02EF9F47-159E-4CB7-A043-BC70CFC6CA9C}" dt="2023-04-21T06:45:40.551" v="12" actId="20577"/>
        <pc:sldMkLst>
          <pc:docMk/>
          <pc:sldMk cId="2065900657" sldId="260"/>
        </pc:sldMkLst>
        <pc:spChg chg="mod">
          <ac:chgData name="Jakub  Chramosta" userId="21f97634-9c47-448f-b25b-aed56275709e" providerId="ADAL" clId="{02EF9F47-159E-4CB7-A043-BC70CFC6CA9C}" dt="2023-04-21T06:45:40.551" v="12" actId="20577"/>
          <ac:spMkLst>
            <pc:docMk/>
            <pc:sldMk cId="2065900657" sldId="260"/>
            <ac:spMk id="9" creationId="{61B7EDCC-0F7E-47C0-961D-6D4BC33DCED4}"/>
          </ac:spMkLst>
        </pc:spChg>
      </pc:sldChg>
      <pc:sldChg chg="modSp">
        <pc:chgData name="Jakub  Chramosta" userId="21f97634-9c47-448f-b25b-aed56275709e" providerId="ADAL" clId="{02EF9F47-159E-4CB7-A043-BC70CFC6CA9C}" dt="2023-04-21T11:26:49.518" v="158" actId="20577"/>
        <pc:sldMkLst>
          <pc:docMk/>
          <pc:sldMk cId="568044075" sldId="262"/>
        </pc:sldMkLst>
        <pc:spChg chg="mod">
          <ac:chgData name="Jakub  Chramosta" userId="21f97634-9c47-448f-b25b-aed56275709e" providerId="ADAL" clId="{02EF9F47-159E-4CB7-A043-BC70CFC6CA9C}" dt="2023-04-21T11:26:49.518" v="158" actId="20577"/>
          <ac:spMkLst>
            <pc:docMk/>
            <pc:sldMk cId="568044075" sldId="262"/>
            <ac:spMk id="6" creationId="{592C0EA1-410F-48E6-A04A-D4DF726DD708}"/>
          </ac:spMkLst>
        </pc:spChg>
      </pc:sldChg>
      <pc:sldChg chg="addSp delSp modSp mod">
        <pc:chgData name="Jakub  Chramosta" userId="21f97634-9c47-448f-b25b-aed56275709e" providerId="ADAL" clId="{02EF9F47-159E-4CB7-A043-BC70CFC6CA9C}" dt="2023-04-21T12:06:36.866" v="258" actId="1076"/>
        <pc:sldMkLst>
          <pc:docMk/>
          <pc:sldMk cId="2937965386" sldId="273"/>
        </pc:sldMkLst>
        <pc:spChg chg="del">
          <ac:chgData name="Jakub  Chramosta" userId="21f97634-9c47-448f-b25b-aed56275709e" providerId="ADAL" clId="{02EF9F47-159E-4CB7-A043-BC70CFC6CA9C}" dt="2023-04-21T11:35:57.414" v="191" actId="478"/>
          <ac:spMkLst>
            <pc:docMk/>
            <pc:sldMk cId="2937965386" sldId="273"/>
            <ac:spMk id="6" creationId="{592C0EA1-410F-48E6-A04A-D4DF726DD708}"/>
          </ac:spMkLst>
        </pc:spChg>
        <pc:spChg chg="del">
          <ac:chgData name="Jakub  Chramosta" userId="21f97634-9c47-448f-b25b-aed56275709e" providerId="ADAL" clId="{02EF9F47-159E-4CB7-A043-BC70CFC6CA9C}" dt="2023-04-21T11:35:51.047" v="187" actId="478"/>
          <ac:spMkLst>
            <pc:docMk/>
            <pc:sldMk cId="2937965386" sldId="273"/>
            <ac:spMk id="12" creationId="{FC24EA29-B55C-8E6C-E685-47DEFE95F4C4}"/>
          </ac:spMkLst>
        </pc:spChg>
        <pc:spChg chg="del">
          <ac:chgData name="Jakub  Chramosta" userId="21f97634-9c47-448f-b25b-aed56275709e" providerId="ADAL" clId="{02EF9F47-159E-4CB7-A043-BC70CFC6CA9C}" dt="2023-04-21T11:35:49.759" v="186" actId="478"/>
          <ac:spMkLst>
            <pc:docMk/>
            <pc:sldMk cId="2937965386" sldId="273"/>
            <ac:spMk id="14" creationId="{743644A2-6165-EFC3-96AB-D2DA946F7475}"/>
          </ac:spMkLst>
        </pc:spChg>
        <pc:picChg chg="add mod modCrop">
          <ac:chgData name="Jakub  Chramosta" userId="21f97634-9c47-448f-b25b-aed56275709e" providerId="ADAL" clId="{02EF9F47-159E-4CB7-A043-BC70CFC6CA9C}" dt="2023-04-21T12:06:04.479" v="253" actId="14100"/>
          <ac:picMkLst>
            <pc:docMk/>
            <pc:sldMk cId="2937965386" sldId="273"/>
            <ac:picMk id="3" creationId="{C95C2690-187C-1485-34E8-9398CC251D13}"/>
          </ac:picMkLst>
        </pc:picChg>
        <pc:picChg chg="mod">
          <ac:chgData name="Jakub  Chramosta" userId="21f97634-9c47-448f-b25b-aed56275709e" providerId="ADAL" clId="{02EF9F47-159E-4CB7-A043-BC70CFC6CA9C}" dt="2023-04-21T12:05:26.879" v="245" actId="1076"/>
          <ac:picMkLst>
            <pc:docMk/>
            <pc:sldMk cId="2937965386" sldId="273"/>
            <ac:picMk id="5" creationId="{BACB9353-CA67-41BE-B747-6C67EF81B289}"/>
          </ac:picMkLst>
        </pc:picChg>
        <pc:picChg chg="add mod modCrop">
          <ac:chgData name="Jakub  Chramosta" userId="21f97634-9c47-448f-b25b-aed56275709e" providerId="ADAL" clId="{02EF9F47-159E-4CB7-A043-BC70CFC6CA9C}" dt="2023-04-21T12:06:36.866" v="258" actId="1076"/>
          <ac:picMkLst>
            <pc:docMk/>
            <pc:sldMk cId="2937965386" sldId="273"/>
            <ac:picMk id="7" creationId="{648B04EA-1FC0-8D7F-FC56-E64873C3A156}"/>
          </ac:picMkLst>
        </pc:picChg>
        <pc:picChg chg="del">
          <ac:chgData name="Jakub  Chramosta" userId="21f97634-9c47-448f-b25b-aed56275709e" providerId="ADAL" clId="{02EF9F47-159E-4CB7-A043-BC70CFC6CA9C}" dt="2023-04-21T11:35:47.479" v="183" actId="478"/>
          <ac:picMkLst>
            <pc:docMk/>
            <pc:sldMk cId="2937965386" sldId="273"/>
            <ac:picMk id="8" creationId="{76AD0CBC-4EEC-80A9-69B3-FC293224D679}"/>
          </ac:picMkLst>
        </pc:picChg>
        <pc:picChg chg="del">
          <ac:chgData name="Jakub  Chramosta" userId="21f97634-9c47-448f-b25b-aed56275709e" providerId="ADAL" clId="{02EF9F47-159E-4CB7-A043-BC70CFC6CA9C}" dt="2023-04-21T11:35:48.246" v="184" actId="478"/>
          <ac:picMkLst>
            <pc:docMk/>
            <pc:sldMk cId="2937965386" sldId="273"/>
            <ac:picMk id="9" creationId="{2A92EA4F-88A6-1DC9-938B-775569E6DED8}"/>
          </ac:picMkLst>
        </pc:picChg>
        <pc:picChg chg="del">
          <ac:chgData name="Jakub  Chramosta" userId="21f97634-9c47-448f-b25b-aed56275709e" providerId="ADAL" clId="{02EF9F47-159E-4CB7-A043-BC70CFC6CA9C}" dt="2023-04-21T11:35:48.928" v="185" actId="478"/>
          <ac:picMkLst>
            <pc:docMk/>
            <pc:sldMk cId="2937965386" sldId="273"/>
            <ac:picMk id="10" creationId="{E82E6F5D-01C4-D94A-9224-A437C58A0A51}"/>
          </ac:picMkLst>
        </pc:picChg>
        <pc:picChg chg="add mod">
          <ac:chgData name="Jakub  Chramosta" userId="21f97634-9c47-448f-b25b-aed56275709e" providerId="ADAL" clId="{02EF9F47-159E-4CB7-A043-BC70CFC6CA9C}" dt="2023-04-21T12:04:18.791" v="235" actId="1076"/>
          <ac:picMkLst>
            <pc:docMk/>
            <pc:sldMk cId="2937965386" sldId="273"/>
            <ac:picMk id="13" creationId="{ACCDECFD-A442-0E97-D393-988244E724E4}"/>
          </ac:picMkLst>
        </pc:picChg>
        <pc:picChg chg="add mod">
          <ac:chgData name="Jakub  Chramosta" userId="21f97634-9c47-448f-b25b-aed56275709e" providerId="ADAL" clId="{02EF9F47-159E-4CB7-A043-BC70CFC6CA9C}" dt="2023-04-21T12:06:31.844" v="257" actId="14100"/>
          <ac:picMkLst>
            <pc:docMk/>
            <pc:sldMk cId="2937965386" sldId="273"/>
            <ac:picMk id="16" creationId="{63B7FE54-BAFB-ACD8-2D43-B4B974F9D24C}"/>
          </ac:picMkLst>
        </pc:picChg>
        <pc:picChg chg="del">
          <ac:chgData name="Jakub  Chramosta" userId="21f97634-9c47-448f-b25b-aed56275709e" providerId="ADAL" clId="{02EF9F47-159E-4CB7-A043-BC70CFC6CA9C}" dt="2023-04-21T11:35:53.749" v="189" actId="478"/>
          <ac:picMkLst>
            <pc:docMk/>
            <pc:sldMk cId="2937965386" sldId="273"/>
            <ac:picMk id="18" creationId="{9E3DB37D-9BCD-36D3-4EEA-8EBD8C653140}"/>
          </ac:picMkLst>
        </pc:picChg>
        <pc:picChg chg="del">
          <ac:chgData name="Jakub  Chramosta" userId="21f97634-9c47-448f-b25b-aed56275709e" providerId="ADAL" clId="{02EF9F47-159E-4CB7-A043-BC70CFC6CA9C}" dt="2023-04-21T11:35:52.518" v="188" actId="478"/>
          <ac:picMkLst>
            <pc:docMk/>
            <pc:sldMk cId="2937965386" sldId="273"/>
            <ac:picMk id="19" creationId="{414F1E04-E13D-EF5B-748E-0EF58CB067D6}"/>
          </ac:picMkLst>
        </pc:picChg>
        <pc:picChg chg="add mod modCrop">
          <ac:chgData name="Jakub  Chramosta" userId="21f97634-9c47-448f-b25b-aed56275709e" providerId="ADAL" clId="{02EF9F47-159E-4CB7-A043-BC70CFC6CA9C}" dt="2023-04-21T12:06:19.826" v="255" actId="18131"/>
          <ac:picMkLst>
            <pc:docMk/>
            <pc:sldMk cId="2937965386" sldId="273"/>
            <ac:picMk id="20" creationId="{2821F3D8-2D23-F28D-139D-A7422B5F5A7D}"/>
          </ac:picMkLst>
        </pc:picChg>
        <pc:picChg chg="del">
          <ac:chgData name="Jakub  Chramosta" userId="21f97634-9c47-448f-b25b-aed56275709e" providerId="ADAL" clId="{02EF9F47-159E-4CB7-A043-BC70CFC6CA9C}" dt="2023-04-21T11:35:54.379" v="190" actId="478"/>
          <ac:picMkLst>
            <pc:docMk/>
            <pc:sldMk cId="2937965386" sldId="273"/>
            <ac:picMk id="21" creationId="{441D775E-AD2B-97EB-3D59-8774B14C1CC6}"/>
          </ac:picMkLst>
        </pc:picChg>
      </pc:sldChg>
      <pc:sldChg chg="modSp mod">
        <pc:chgData name="Jakub  Chramosta" userId="21f97634-9c47-448f-b25b-aed56275709e" providerId="ADAL" clId="{02EF9F47-159E-4CB7-A043-BC70CFC6CA9C}" dt="2023-04-21T11:34:04.062" v="182" actId="20577"/>
        <pc:sldMkLst>
          <pc:docMk/>
          <pc:sldMk cId="2517663399" sldId="275"/>
        </pc:sldMkLst>
        <pc:spChg chg="mod">
          <ac:chgData name="Jakub  Chramosta" userId="21f97634-9c47-448f-b25b-aed56275709e" providerId="ADAL" clId="{02EF9F47-159E-4CB7-A043-BC70CFC6CA9C}" dt="2023-04-21T11:34:04.062" v="182" actId="20577"/>
          <ac:spMkLst>
            <pc:docMk/>
            <pc:sldMk cId="2517663399" sldId="275"/>
            <ac:spMk id="10" creationId="{7EC5565D-D153-48ED-B71A-198D62EB566B}"/>
          </ac:spMkLst>
        </pc:spChg>
      </pc:sldChg>
    </pc:docChg>
  </pc:docChgLst>
  <pc:docChgLst>
    <pc:chgData name="Kristýna  Vítovcová" userId="d177c031-370a-40b3-ab3d-541e87445390" providerId="ADAL" clId="{F65FBEE9-D787-4979-87B5-B1AE18B1A39D}"/>
    <pc:docChg chg="custSel modSld">
      <pc:chgData name="Kristýna  Vítovcová" userId="d177c031-370a-40b3-ab3d-541e87445390" providerId="ADAL" clId="{F65FBEE9-D787-4979-87B5-B1AE18B1A39D}" dt="2023-03-28T06:58:06.684" v="48" actId="20577"/>
      <pc:docMkLst>
        <pc:docMk/>
      </pc:docMkLst>
      <pc:sldChg chg="modSp">
        <pc:chgData name="Kristýna  Vítovcová" userId="d177c031-370a-40b3-ab3d-541e87445390" providerId="ADAL" clId="{F65FBEE9-D787-4979-87B5-B1AE18B1A39D}" dt="2023-03-28T06:48:38.395" v="34" actId="20577"/>
        <pc:sldMkLst>
          <pc:docMk/>
          <pc:sldMk cId="568044075" sldId="262"/>
        </pc:sldMkLst>
        <pc:spChg chg="mod">
          <ac:chgData name="Kristýna  Vítovcová" userId="d177c031-370a-40b3-ab3d-541e87445390" providerId="ADAL" clId="{F65FBEE9-D787-4979-87B5-B1AE18B1A39D}" dt="2023-03-28T06:48:38.395" v="34" actId="20577"/>
          <ac:spMkLst>
            <pc:docMk/>
            <pc:sldMk cId="568044075" sldId="262"/>
            <ac:spMk id="6" creationId="{592C0EA1-410F-48E6-A04A-D4DF726DD708}"/>
          </ac:spMkLst>
        </pc:spChg>
      </pc:sldChg>
      <pc:sldChg chg="modSp mod">
        <pc:chgData name="Kristýna  Vítovcová" userId="d177c031-370a-40b3-ab3d-541e87445390" providerId="ADAL" clId="{F65FBEE9-D787-4979-87B5-B1AE18B1A39D}" dt="2023-03-28T06:58:06.684" v="48" actId="20577"/>
        <pc:sldMkLst>
          <pc:docMk/>
          <pc:sldMk cId="3974166473" sldId="265"/>
        </pc:sldMkLst>
        <pc:spChg chg="mod">
          <ac:chgData name="Kristýna  Vítovcová" userId="d177c031-370a-40b3-ab3d-541e87445390" providerId="ADAL" clId="{F65FBEE9-D787-4979-87B5-B1AE18B1A39D}" dt="2023-03-28T06:58:06.684" v="48" actId="20577"/>
          <ac:spMkLst>
            <pc:docMk/>
            <pc:sldMk cId="3974166473" sldId="265"/>
            <ac:spMk id="8" creationId="{584AB745-2494-4953-B9F5-612512E48233}"/>
          </ac:spMkLst>
        </pc:spChg>
      </pc:sldChg>
      <pc:sldChg chg="delSp modSp mod">
        <pc:chgData name="Kristýna  Vítovcová" userId="d177c031-370a-40b3-ab3d-541e87445390" providerId="ADAL" clId="{F65FBEE9-D787-4979-87B5-B1AE18B1A39D}" dt="2023-03-17T08:02:08.167" v="22" actId="6549"/>
        <pc:sldMkLst>
          <pc:docMk/>
          <pc:sldMk cId="3942171584" sldId="270"/>
        </pc:sldMkLst>
        <pc:spChg chg="mod">
          <ac:chgData name="Kristýna  Vítovcová" userId="d177c031-370a-40b3-ab3d-541e87445390" providerId="ADAL" clId="{F65FBEE9-D787-4979-87B5-B1AE18B1A39D}" dt="2023-03-17T08:02:08.167" v="22" actId="6549"/>
          <ac:spMkLst>
            <pc:docMk/>
            <pc:sldMk cId="3942171584" sldId="270"/>
            <ac:spMk id="8" creationId="{584AB745-2494-4953-B9F5-612512E48233}"/>
          </ac:spMkLst>
        </pc:spChg>
        <pc:graphicFrameChg chg="del">
          <ac:chgData name="Kristýna  Vítovcová" userId="d177c031-370a-40b3-ab3d-541e87445390" providerId="ADAL" clId="{F65FBEE9-D787-4979-87B5-B1AE18B1A39D}" dt="2023-03-17T07:55:13.965" v="16" actId="478"/>
          <ac:graphicFrameMkLst>
            <pc:docMk/>
            <pc:sldMk cId="3942171584" sldId="270"/>
            <ac:graphicFrameMk id="2" creationId="{8D233DDF-B499-DBA7-9F0B-AC6FC8FC19EB}"/>
          </ac:graphicFrameMkLst>
        </pc:graphicFrameChg>
        <pc:graphicFrameChg chg="mod">
          <ac:chgData name="Kristýna  Vítovcová" userId="d177c031-370a-40b3-ab3d-541e87445390" providerId="ADAL" clId="{F65FBEE9-D787-4979-87B5-B1AE18B1A39D}" dt="2023-03-17T07:55:28.270" v="19" actId="1076"/>
          <ac:graphicFrameMkLst>
            <pc:docMk/>
            <pc:sldMk cId="3942171584" sldId="270"/>
            <ac:graphicFrameMk id="12" creationId="{170B1873-4172-439B-A264-4F0B18CA5CB4}"/>
          </ac:graphicFrameMkLst>
        </pc:graphicFrameChg>
      </pc:sldChg>
    </pc:docChg>
  </pc:docChgLst>
  <pc:docChgLst>
    <pc:chgData name="Kristýna  Vítovcová" userId="d177c031-370a-40b3-ab3d-541e87445390" providerId="ADAL" clId="{1D68E767-31BF-4D5E-B122-4A7B17CE407B}"/>
    <pc:docChg chg="undo custSel modSld sldOrd">
      <pc:chgData name="Kristýna  Vítovcová" userId="d177c031-370a-40b3-ab3d-541e87445390" providerId="ADAL" clId="{1D68E767-31BF-4D5E-B122-4A7B17CE407B}" dt="2023-04-21T12:20:10.139" v="97" actId="20577"/>
      <pc:docMkLst>
        <pc:docMk/>
      </pc:docMkLst>
      <pc:sldChg chg="modSp mod">
        <pc:chgData name="Kristýna  Vítovcová" userId="d177c031-370a-40b3-ab3d-541e87445390" providerId="ADAL" clId="{1D68E767-31BF-4D5E-B122-4A7B17CE407B}" dt="2023-04-18T09:05:10.972" v="19" actId="20577"/>
        <pc:sldMkLst>
          <pc:docMk/>
          <pc:sldMk cId="3013995752" sldId="257"/>
        </pc:sldMkLst>
        <pc:spChg chg="mod">
          <ac:chgData name="Kristýna  Vítovcová" userId="d177c031-370a-40b3-ab3d-541e87445390" providerId="ADAL" clId="{1D68E767-31BF-4D5E-B122-4A7B17CE407B}" dt="2023-04-18T09:05:10.972" v="19" actId="20577"/>
          <ac:spMkLst>
            <pc:docMk/>
            <pc:sldMk cId="3013995752" sldId="257"/>
            <ac:spMk id="9" creationId="{2C82E397-467D-42CF-BCF5-FEEAB01629AF}"/>
          </ac:spMkLst>
        </pc:spChg>
      </pc:sldChg>
      <pc:sldChg chg="ord">
        <pc:chgData name="Kristýna  Vítovcová" userId="d177c031-370a-40b3-ab3d-541e87445390" providerId="ADAL" clId="{1D68E767-31BF-4D5E-B122-4A7B17CE407B}" dt="2023-04-18T08:50:15.438" v="1"/>
        <pc:sldMkLst>
          <pc:docMk/>
          <pc:sldMk cId="186754886" sldId="258"/>
        </pc:sldMkLst>
      </pc:sldChg>
      <pc:sldChg chg="modSp mod">
        <pc:chgData name="Kristýna  Vítovcová" userId="d177c031-370a-40b3-ab3d-541e87445390" providerId="ADAL" clId="{1D68E767-31BF-4D5E-B122-4A7B17CE407B}" dt="2023-04-21T12:18:54.626" v="75" actId="20577"/>
        <pc:sldMkLst>
          <pc:docMk/>
          <pc:sldMk cId="2065900657" sldId="260"/>
        </pc:sldMkLst>
        <pc:spChg chg="mod">
          <ac:chgData name="Kristýna  Vítovcová" userId="d177c031-370a-40b3-ab3d-541e87445390" providerId="ADAL" clId="{1D68E767-31BF-4D5E-B122-4A7B17CE407B}" dt="2023-04-21T12:18:54.626" v="75" actId="20577"/>
          <ac:spMkLst>
            <pc:docMk/>
            <pc:sldMk cId="2065900657" sldId="260"/>
            <ac:spMk id="9" creationId="{61B7EDCC-0F7E-47C0-961D-6D4BC33DCED4}"/>
          </ac:spMkLst>
        </pc:spChg>
      </pc:sldChg>
      <pc:sldChg chg="modSp">
        <pc:chgData name="Kristýna  Vítovcová" userId="d177c031-370a-40b3-ab3d-541e87445390" providerId="ADAL" clId="{1D68E767-31BF-4D5E-B122-4A7B17CE407B}" dt="2023-04-21T12:20:10.139" v="97" actId="20577"/>
        <pc:sldMkLst>
          <pc:docMk/>
          <pc:sldMk cId="568044075" sldId="262"/>
        </pc:sldMkLst>
        <pc:spChg chg="mod">
          <ac:chgData name="Kristýna  Vítovcová" userId="d177c031-370a-40b3-ab3d-541e87445390" providerId="ADAL" clId="{1D68E767-31BF-4D5E-B122-4A7B17CE407B}" dt="2023-04-21T12:20:10.139" v="97" actId="20577"/>
          <ac:spMkLst>
            <pc:docMk/>
            <pc:sldMk cId="568044075" sldId="262"/>
            <ac:spMk id="6" creationId="{592C0EA1-410F-48E6-A04A-D4DF726DD708}"/>
          </ac:spMkLst>
        </pc:spChg>
      </pc:sldChg>
      <pc:sldChg chg="modSp mod">
        <pc:chgData name="Kristýna  Vítovcová" userId="d177c031-370a-40b3-ab3d-541e87445390" providerId="ADAL" clId="{1D68E767-31BF-4D5E-B122-4A7B17CE407B}" dt="2023-04-18T09:04:47.359" v="16" actId="6549"/>
        <pc:sldMkLst>
          <pc:docMk/>
          <pc:sldMk cId="3974166473" sldId="265"/>
        </pc:sldMkLst>
        <pc:spChg chg="mod">
          <ac:chgData name="Kristýna  Vítovcová" userId="d177c031-370a-40b3-ab3d-541e87445390" providerId="ADAL" clId="{1D68E767-31BF-4D5E-B122-4A7B17CE407B}" dt="2023-04-18T09:04:47.359" v="16" actId="6549"/>
          <ac:spMkLst>
            <pc:docMk/>
            <pc:sldMk cId="3974166473" sldId="265"/>
            <ac:spMk id="8" creationId="{584AB745-2494-4953-B9F5-612512E48233}"/>
          </ac:spMkLst>
        </pc:spChg>
        <pc:spChg chg="mod">
          <ac:chgData name="Kristýna  Vítovcová" userId="d177c031-370a-40b3-ab3d-541e87445390" providerId="ADAL" clId="{1D68E767-31BF-4D5E-B122-4A7B17CE407B}" dt="2023-04-18T09:03:50.575" v="15" actId="20577"/>
          <ac:spMkLst>
            <pc:docMk/>
            <pc:sldMk cId="3974166473" sldId="265"/>
            <ac:spMk id="9" creationId="{2C82E397-467D-42CF-BCF5-FEEAB01629AF}"/>
          </ac:spMkLst>
        </pc:spChg>
      </pc:sldChg>
      <pc:sldChg chg="addSp delSp modSp mod">
        <pc:chgData name="Kristýna  Vítovcová" userId="d177c031-370a-40b3-ab3d-541e87445390" providerId="ADAL" clId="{1D68E767-31BF-4D5E-B122-4A7B17CE407B}" dt="2023-04-19T08:48:04.560" v="64" actId="20577"/>
        <pc:sldMkLst>
          <pc:docMk/>
          <pc:sldMk cId="3942171584" sldId="270"/>
        </pc:sldMkLst>
        <pc:spChg chg="mod">
          <ac:chgData name="Kristýna  Vítovcová" userId="d177c031-370a-40b3-ab3d-541e87445390" providerId="ADAL" clId="{1D68E767-31BF-4D5E-B122-4A7B17CE407B}" dt="2023-04-19T08:47:33.761" v="51" actId="122"/>
          <ac:spMkLst>
            <pc:docMk/>
            <pc:sldMk cId="3942171584" sldId="270"/>
            <ac:spMk id="8" creationId="{584AB745-2494-4953-B9F5-612512E48233}"/>
          </ac:spMkLst>
        </pc:spChg>
        <pc:spChg chg="mod">
          <ac:chgData name="Kristýna  Vítovcová" userId="d177c031-370a-40b3-ab3d-541e87445390" providerId="ADAL" clId="{1D68E767-31BF-4D5E-B122-4A7B17CE407B}" dt="2023-04-19T08:47:28.343" v="50" actId="1076"/>
          <ac:spMkLst>
            <pc:docMk/>
            <pc:sldMk cId="3942171584" sldId="270"/>
            <ac:spMk id="9" creationId="{2C82E397-467D-42CF-BCF5-FEEAB01629AF}"/>
          </ac:spMkLst>
        </pc:spChg>
        <pc:graphicFrameChg chg="add mod">
          <ac:chgData name="Kristýna  Vítovcová" userId="d177c031-370a-40b3-ab3d-541e87445390" providerId="ADAL" clId="{1D68E767-31BF-4D5E-B122-4A7B17CE407B}" dt="2023-04-19T08:48:04.560" v="64" actId="20577"/>
          <ac:graphicFrameMkLst>
            <pc:docMk/>
            <pc:sldMk cId="3942171584" sldId="270"/>
            <ac:graphicFrameMk id="2" creationId="{5C29F6C4-EACA-281E-2F5A-F8B5948BECC7}"/>
          </ac:graphicFrameMkLst>
        </pc:graphicFrameChg>
        <pc:graphicFrameChg chg="del">
          <ac:chgData name="Kristýna  Vítovcová" userId="d177c031-370a-40b3-ab3d-541e87445390" providerId="ADAL" clId="{1D68E767-31BF-4D5E-B122-4A7B17CE407B}" dt="2023-04-19T08:46:33.509" v="43" actId="478"/>
          <ac:graphicFrameMkLst>
            <pc:docMk/>
            <pc:sldMk cId="3942171584" sldId="270"/>
            <ac:graphicFrameMk id="12" creationId="{170B1873-4172-439B-A264-4F0B18CA5CB4}"/>
          </ac:graphicFrameMkLst>
        </pc:graphicFrameChg>
        <pc:picChg chg="mod">
          <ac:chgData name="Kristýna  Vítovcová" userId="d177c031-370a-40b3-ab3d-541e87445390" providerId="ADAL" clId="{1D68E767-31BF-4D5E-B122-4A7B17CE407B}" dt="2023-04-19T08:46:49.860" v="45" actId="1076"/>
          <ac:picMkLst>
            <pc:docMk/>
            <pc:sldMk cId="3942171584" sldId="270"/>
            <ac:picMk id="5" creationId="{BACB9353-CA67-41BE-B747-6C67EF81B289}"/>
          </ac:picMkLst>
        </pc:picChg>
      </pc:sldChg>
    </pc:docChg>
  </pc:docChgLst>
  <pc:docChgLst>
    <pc:chgData name="Michal Zborník" userId="7fed5a3c-021a-44f9-a800-6af6d152a187" providerId="ADAL" clId="{29747FE9-523F-4BAA-B7F7-8F0A5B7A3490}"/>
    <pc:docChg chg="undo redo custSel modSld">
      <pc:chgData name="Michal Zborník" userId="7fed5a3c-021a-44f9-a800-6af6d152a187" providerId="ADAL" clId="{29747FE9-523F-4BAA-B7F7-8F0A5B7A3490}" dt="2023-03-27T10:47:28.174" v="594" actId="20577"/>
      <pc:docMkLst>
        <pc:docMk/>
      </pc:docMkLst>
      <pc:sldChg chg="modSp mod">
        <pc:chgData name="Michal Zborník" userId="7fed5a3c-021a-44f9-a800-6af6d152a187" providerId="ADAL" clId="{29747FE9-523F-4BAA-B7F7-8F0A5B7A3490}" dt="2023-03-27T09:28:32.145" v="286" actId="14100"/>
        <pc:sldMkLst>
          <pc:docMk/>
          <pc:sldMk cId="2065900657" sldId="260"/>
        </pc:sldMkLst>
        <pc:spChg chg="mod">
          <ac:chgData name="Michal Zborník" userId="7fed5a3c-021a-44f9-a800-6af6d152a187" providerId="ADAL" clId="{29747FE9-523F-4BAA-B7F7-8F0A5B7A3490}" dt="2023-03-27T09:28:32.145" v="286" actId="14100"/>
          <ac:spMkLst>
            <pc:docMk/>
            <pc:sldMk cId="2065900657" sldId="260"/>
            <ac:spMk id="9" creationId="{61B7EDCC-0F7E-47C0-961D-6D4BC33DCED4}"/>
          </ac:spMkLst>
        </pc:spChg>
      </pc:sldChg>
      <pc:sldChg chg="modSp mod">
        <pc:chgData name="Michal Zborník" userId="7fed5a3c-021a-44f9-a800-6af6d152a187" providerId="ADAL" clId="{29747FE9-523F-4BAA-B7F7-8F0A5B7A3490}" dt="2023-03-27T10:47:28.174" v="594" actId="20577"/>
        <pc:sldMkLst>
          <pc:docMk/>
          <pc:sldMk cId="568044075" sldId="262"/>
        </pc:sldMkLst>
        <pc:spChg chg="mod">
          <ac:chgData name="Michal Zborník" userId="7fed5a3c-021a-44f9-a800-6af6d152a187" providerId="ADAL" clId="{29747FE9-523F-4BAA-B7F7-8F0A5B7A3490}" dt="2023-03-27T10:47:28.174" v="594" actId="20577"/>
          <ac:spMkLst>
            <pc:docMk/>
            <pc:sldMk cId="568044075" sldId="262"/>
            <ac:spMk id="6" creationId="{592C0EA1-410F-48E6-A04A-D4DF726DD708}"/>
          </ac:spMkLst>
        </pc:spChg>
        <pc:picChg chg="mod">
          <ac:chgData name="Michal Zborník" userId="7fed5a3c-021a-44f9-a800-6af6d152a187" providerId="ADAL" clId="{29747FE9-523F-4BAA-B7F7-8F0A5B7A3490}" dt="2023-03-27T09:51:46.121" v="407" actId="14100"/>
          <ac:picMkLst>
            <pc:docMk/>
            <pc:sldMk cId="568044075" sldId="262"/>
            <ac:picMk id="5" creationId="{BACB9353-CA67-41BE-B747-6C67EF81B289}"/>
          </ac:picMkLst>
        </pc:picChg>
      </pc:sldChg>
      <pc:sldChg chg="modSp mod">
        <pc:chgData name="Michal Zborník" userId="7fed5a3c-021a-44f9-a800-6af6d152a187" providerId="ADAL" clId="{29747FE9-523F-4BAA-B7F7-8F0A5B7A3490}" dt="2023-03-27T10:45:45.364" v="590" actId="20577"/>
        <pc:sldMkLst>
          <pc:docMk/>
          <pc:sldMk cId="3942171584" sldId="270"/>
        </pc:sldMkLst>
        <pc:spChg chg="mod">
          <ac:chgData name="Michal Zborník" userId="7fed5a3c-021a-44f9-a800-6af6d152a187" providerId="ADAL" clId="{29747FE9-523F-4BAA-B7F7-8F0A5B7A3490}" dt="2023-03-27T10:45:45.364" v="590" actId="20577"/>
          <ac:spMkLst>
            <pc:docMk/>
            <pc:sldMk cId="3942171584" sldId="270"/>
            <ac:spMk id="8" creationId="{584AB745-2494-4953-B9F5-612512E48233}"/>
          </ac:spMkLst>
        </pc:spChg>
      </pc:sldChg>
      <pc:sldChg chg="addSp delSp modSp mod">
        <pc:chgData name="Michal Zborník" userId="7fed5a3c-021a-44f9-a800-6af6d152a187" providerId="ADAL" clId="{29747FE9-523F-4BAA-B7F7-8F0A5B7A3490}" dt="2023-03-27T10:09:35.414" v="559" actId="1076"/>
        <pc:sldMkLst>
          <pc:docMk/>
          <pc:sldMk cId="2937965386" sldId="273"/>
        </pc:sldMkLst>
        <pc:spChg chg="add del mod">
          <ac:chgData name="Michal Zborník" userId="7fed5a3c-021a-44f9-a800-6af6d152a187" providerId="ADAL" clId="{29747FE9-523F-4BAA-B7F7-8F0A5B7A3490}" dt="2023-03-27T09:33:36.978" v="292" actId="478"/>
          <ac:spMkLst>
            <pc:docMk/>
            <pc:sldMk cId="2937965386" sldId="273"/>
            <ac:spMk id="4" creationId="{A2AEFB1B-1B0B-0CCA-255B-5D11C1150232}"/>
          </ac:spMkLst>
        </pc:spChg>
        <pc:spChg chg="add mod">
          <ac:chgData name="Michal Zborník" userId="7fed5a3c-021a-44f9-a800-6af6d152a187" providerId="ADAL" clId="{29747FE9-523F-4BAA-B7F7-8F0A5B7A3490}" dt="2023-03-27T09:40:20.362" v="346" actId="14100"/>
          <ac:spMkLst>
            <pc:docMk/>
            <pc:sldMk cId="2937965386" sldId="273"/>
            <ac:spMk id="12" creationId="{FC24EA29-B55C-8E6C-E685-47DEFE95F4C4}"/>
          </ac:spMkLst>
        </pc:spChg>
        <pc:spChg chg="add mod">
          <ac:chgData name="Michal Zborník" userId="7fed5a3c-021a-44f9-a800-6af6d152a187" providerId="ADAL" clId="{29747FE9-523F-4BAA-B7F7-8F0A5B7A3490}" dt="2023-03-27T09:41:23.474" v="350" actId="208"/>
          <ac:spMkLst>
            <pc:docMk/>
            <pc:sldMk cId="2937965386" sldId="273"/>
            <ac:spMk id="14" creationId="{743644A2-6165-EFC3-96AB-D2DA946F7475}"/>
          </ac:spMkLst>
        </pc:spChg>
        <pc:spChg chg="add del mod">
          <ac:chgData name="Michal Zborník" userId="7fed5a3c-021a-44f9-a800-6af6d152a187" providerId="ADAL" clId="{29747FE9-523F-4BAA-B7F7-8F0A5B7A3490}" dt="2023-03-27T09:52:38.194" v="425" actId="478"/>
          <ac:spMkLst>
            <pc:docMk/>
            <pc:sldMk cId="2937965386" sldId="273"/>
            <ac:spMk id="16" creationId="{C32C241F-E71B-52CB-06B3-3D1386BD4C37}"/>
          </ac:spMkLst>
        </pc:spChg>
        <pc:picChg chg="del">
          <ac:chgData name="Michal Zborník" userId="7fed5a3c-021a-44f9-a800-6af6d152a187" providerId="ADAL" clId="{29747FE9-523F-4BAA-B7F7-8F0A5B7A3490}" dt="2023-03-27T09:33:08.260" v="289" actId="478"/>
          <ac:picMkLst>
            <pc:docMk/>
            <pc:sldMk cId="2937965386" sldId="273"/>
            <ac:picMk id="3" creationId="{31EC3E4A-648D-53D2-6572-EBE86706BCDF}"/>
          </ac:picMkLst>
        </pc:picChg>
        <pc:picChg chg="mod">
          <ac:chgData name="Michal Zborník" userId="7fed5a3c-021a-44f9-a800-6af6d152a187" providerId="ADAL" clId="{29747FE9-523F-4BAA-B7F7-8F0A5B7A3490}" dt="2023-03-27T09:54:48.018" v="441" actId="1076"/>
          <ac:picMkLst>
            <pc:docMk/>
            <pc:sldMk cId="2937965386" sldId="273"/>
            <ac:picMk id="5" creationId="{BACB9353-CA67-41BE-B747-6C67EF81B289}"/>
          </ac:picMkLst>
        </pc:picChg>
        <pc:picChg chg="del">
          <ac:chgData name="Michal Zborník" userId="7fed5a3c-021a-44f9-a800-6af6d152a187" providerId="ADAL" clId="{29747FE9-523F-4BAA-B7F7-8F0A5B7A3490}" dt="2023-03-27T09:34:29.506" v="293" actId="478"/>
          <ac:picMkLst>
            <pc:docMk/>
            <pc:sldMk cId="2937965386" sldId="273"/>
            <ac:picMk id="7" creationId="{4EABC205-5609-9CF3-5C85-7582D1F9E739}"/>
          </ac:picMkLst>
        </pc:picChg>
        <pc:picChg chg="add mod modCrop">
          <ac:chgData name="Michal Zborník" userId="7fed5a3c-021a-44f9-a800-6af6d152a187" providerId="ADAL" clId="{29747FE9-523F-4BAA-B7F7-8F0A5B7A3490}" dt="2023-03-27T10:07:53.620" v="539" actId="1076"/>
          <ac:picMkLst>
            <pc:docMk/>
            <pc:sldMk cId="2937965386" sldId="273"/>
            <ac:picMk id="8" creationId="{76AD0CBC-4EEC-80A9-69B3-FC293224D679}"/>
          </ac:picMkLst>
        </pc:picChg>
        <pc:picChg chg="add mod modCrop">
          <ac:chgData name="Michal Zborník" userId="7fed5a3c-021a-44f9-a800-6af6d152a187" providerId="ADAL" clId="{29747FE9-523F-4BAA-B7F7-8F0A5B7A3490}" dt="2023-03-27T10:09:26.773" v="557" actId="1076"/>
          <ac:picMkLst>
            <pc:docMk/>
            <pc:sldMk cId="2937965386" sldId="273"/>
            <ac:picMk id="9" creationId="{2A92EA4F-88A6-1DC9-938B-775569E6DED8}"/>
          </ac:picMkLst>
        </pc:picChg>
        <pc:picChg chg="add mod modCrop">
          <ac:chgData name="Michal Zborník" userId="7fed5a3c-021a-44f9-a800-6af6d152a187" providerId="ADAL" clId="{29747FE9-523F-4BAA-B7F7-8F0A5B7A3490}" dt="2023-03-27T10:08:23.328" v="542" actId="732"/>
          <ac:picMkLst>
            <pc:docMk/>
            <pc:sldMk cId="2937965386" sldId="273"/>
            <ac:picMk id="10" creationId="{E82E6F5D-01C4-D94A-9224-A437C58A0A51}"/>
          </ac:picMkLst>
        </pc:picChg>
        <pc:picChg chg="del">
          <ac:chgData name="Michal Zborník" userId="7fed5a3c-021a-44f9-a800-6af6d152a187" providerId="ADAL" clId="{29747FE9-523F-4BAA-B7F7-8F0A5B7A3490}" dt="2023-03-27T09:44:28.818" v="383" actId="478"/>
          <ac:picMkLst>
            <pc:docMk/>
            <pc:sldMk cId="2937965386" sldId="273"/>
            <ac:picMk id="11" creationId="{7DD428B2-F694-73B6-DBA7-1C27FA0B2DF7}"/>
          </ac:picMkLst>
        </pc:picChg>
        <pc:picChg chg="del">
          <ac:chgData name="Michal Zborník" userId="7fed5a3c-021a-44f9-a800-6af6d152a187" providerId="ADAL" clId="{29747FE9-523F-4BAA-B7F7-8F0A5B7A3490}" dt="2023-03-27T09:52:54.195" v="427" actId="478"/>
          <ac:picMkLst>
            <pc:docMk/>
            <pc:sldMk cId="2937965386" sldId="273"/>
            <ac:picMk id="13" creationId="{1F4A024E-01CF-B3E8-2E1E-B2D69F4276AD}"/>
          </ac:picMkLst>
        </pc:picChg>
        <pc:picChg chg="add del mod modCrop">
          <ac:chgData name="Michal Zborník" userId="7fed5a3c-021a-44f9-a800-6af6d152a187" providerId="ADAL" clId="{29747FE9-523F-4BAA-B7F7-8F0A5B7A3490}" dt="2023-03-27T09:56:57.121" v="444" actId="478"/>
          <ac:picMkLst>
            <pc:docMk/>
            <pc:sldMk cId="2937965386" sldId="273"/>
            <ac:picMk id="17" creationId="{B4579B51-6807-B348-B714-A2B02B88E4FE}"/>
          </ac:picMkLst>
        </pc:picChg>
        <pc:picChg chg="add mod modCrop">
          <ac:chgData name="Michal Zborník" userId="7fed5a3c-021a-44f9-a800-6af6d152a187" providerId="ADAL" clId="{29747FE9-523F-4BAA-B7F7-8F0A5B7A3490}" dt="2023-03-27T10:08:52.569" v="545" actId="732"/>
          <ac:picMkLst>
            <pc:docMk/>
            <pc:sldMk cId="2937965386" sldId="273"/>
            <ac:picMk id="18" creationId="{9E3DB37D-9BCD-36D3-4EEA-8EBD8C653140}"/>
          </ac:picMkLst>
        </pc:picChg>
        <pc:picChg chg="add mod modCrop">
          <ac:chgData name="Michal Zborník" userId="7fed5a3c-021a-44f9-a800-6af6d152a187" providerId="ADAL" clId="{29747FE9-523F-4BAA-B7F7-8F0A5B7A3490}" dt="2023-03-27T10:09:32.559" v="558" actId="1076"/>
          <ac:picMkLst>
            <pc:docMk/>
            <pc:sldMk cId="2937965386" sldId="273"/>
            <ac:picMk id="19" creationId="{414F1E04-E13D-EF5B-748E-0EF58CB067D6}"/>
          </ac:picMkLst>
        </pc:picChg>
        <pc:picChg chg="add del mod">
          <ac:chgData name="Michal Zborník" userId="7fed5a3c-021a-44f9-a800-6af6d152a187" providerId="ADAL" clId="{29747FE9-523F-4BAA-B7F7-8F0A5B7A3490}" dt="2023-03-27T10:01:35.104" v="519" actId="478"/>
          <ac:picMkLst>
            <pc:docMk/>
            <pc:sldMk cId="2937965386" sldId="273"/>
            <ac:picMk id="20" creationId="{A6A56B4B-01B2-9145-30A7-CB9E44C8C6A9}"/>
          </ac:picMkLst>
        </pc:picChg>
        <pc:picChg chg="add mod modCrop">
          <ac:chgData name="Michal Zborník" userId="7fed5a3c-021a-44f9-a800-6af6d152a187" providerId="ADAL" clId="{29747FE9-523F-4BAA-B7F7-8F0A5B7A3490}" dt="2023-03-27T10:09:35.414" v="559" actId="1076"/>
          <ac:picMkLst>
            <pc:docMk/>
            <pc:sldMk cId="2937965386" sldId="273"/>
            <ac:picMk id="21" creationId="{441D775E-AD2B-97EB-3D59-8774B14C1CC6}"/>
          </ac:picMkLst>
        </pc:picChg>
      </pc:sldChg>
      <pc:sldChg chg="modSp mod">
        <pc:chgData name="Michal Zborník" userId="7fed5a3c-021a-44f9-a800-6af6d152a187" providerId="ADAL" clId="{29747FE9-523F-4BAA-B7F7-8F0A5B7A3490}" dt="2023-03-27T10:42:11.689" v="589" actId="1076"/>
        <pc:sldMkLst>
          <pc:docMk/>
          <pc:sldMk cId="2517663399" sldId="275"/>
        </pc:sldMkLst>
        <pc:spChg chg="mod">
          <ac:chgData name="Michal Zborník" userId="7fed5a3c-021a-44f9-a800-6af6d152a187" providerId="ADAL" clId="{29747FE9-523F-4BAA-B7F7-8F0A5B7A3490}" dt="2023-03-27T10:42:11.689" v="589" actId="1076"/>
          <ac:spMkLst>
            <pc:docMk/>
            <pc:sldMk cId="2517663399" sldId="275"/>
            <ac:spMk id="10" creationId="{7EC5565D-D153-48ED-B71A-198D62EB566B}"/>
          </ac:spMkLst>
        </pc:spChg>
      </pc:sldChg>
    </pc:docChg>
  </pc:docChgLst>
  <pc:docChgLst>
    <pc:chgData name="Tomáš Hornek" userId="88e26886-726e-45fb-bfba-b6b70c1afbde" providerId="ADAL" clId="{E813E151-B129-44D4-AD03-63CBAA06FEDC}"/>
    <pc:docChg chg="modNotesMaster">
      <pc:chgData name="Tomáš Hornek" userId="88e26886-726e-45fb-bfba-b6b70c1afbde" providerId="ADAL" clId="{E813E151-B129-44D4-AD03-63CBAA06FEDC}" dt="2023-03-31T06:40:40.592" v="0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zlatarybka.sharepoint.com/Sdilene%20dokumenty/PR/MARKETING/Prezentace/Mezi%20n&#225;mi/stastistik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zlatarybka.sharepoint.com/Sdilene%20dokumenty/PR/MARKETING/Prezentace/Sch&#367;zka%20psychologov&#233;%202021/stastistik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ist&#253;na\AppData\Local\Microsoft\Windows\INetCache\Content.Outlook\ZE1XP7UP\zastoupen&#237;%20diagn&#243;z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/>
              <a:t>Diagnózy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074419191919191"/>
          <c:y val="0.2510017361111111"/>
          <c:w val="0.46971237373737368"/>
          <c:h val="0.6458545138888888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104963233232353"/>
          <c:y val="0.28514361753350781"/>
          <c:w val="0.40703611451663979"/>
          <c:h val="0.52062267823427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Diagnózy - přijaté přihlášky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dirty="0"/>
              <a:t>Přihlášky - Zastoupení diagnóz (2015 - 2023)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38-4C83-A450-5710D5FAC7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38-4C83-A450-5710D5FAC7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38-4C83-A450-5710D5FAC7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D38-4C83-A450-5710D5FAC7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D38-4C83-A450-5710D5FAC7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Onkologické diagnózy</c:v>
                </c:pt>
                <c:pt idx="1">
                  <c:v>jiné</c:v>
                </c:pt>
                <c:pt idx="2">
                  <c:v>Cystická fibróza</c:v>
                </c:pt>
                <c:pt idx="3">
                  <c:v>SMA/D</c:v>
                </c:pt>
                <c:pt idx="4">
                  <c:v>Orgánová selhání</c:v>
                </c:pt>
              </c:strCache>
            </c:strRef>
          </c:cat>
          <c:val>
            <c:numRef>
              <c:f>List1!$E$2:$E$6</c:f>
              <c:numCache>
                <c:formatCode>0%</c:formatCode>
                <c:ptCount val="5"/>
                <c:pt idx="0">
                  <c:v>0.5675105485232067</c:v>
                </c:pt>
                <c:pt idx="1">
                  <c:v>0.23136427566807313</c:v>
                </c:pt>
                <c:pt idx="2">
                  <c:v>7.4542897327707455E-2</c:v>
                </c:pt>
                <c:pt idx="3">
                  <c:v>7.0323488045007029E-2</c:v>
                </c:pt>
                <c:pt idx="4">
                  <c:v>5.2742616033755275E-2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D38-4C83-A450-5710D5FAC7A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56C67-6738-4D12-9623-E57775A4733F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548F5-085B-4B0F-A8EA-2E708F2BE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08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548F5-085B-4B0F-A8EA-2E708F2BEDB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75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548F5-085B-4B0F-A8EA-2E708F2BEDB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87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548F5-085B-4B0F-A8EA-2E708F2BEDB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69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B8567-87D2-4ABC-9C86-107B0A4CF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D14C51-832F-4620-B8A7-6B1A2E362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1C7B92-709F-4E1E-8B6E-B7685FE02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F3AEE-0F5E-4DA0-B3A1-34DB8E8D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ACFE29-02DE-4650-9F4A-64B552B3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35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39AFC-4509-4B34-A5D2-DF563EA2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4CA85E-240B-4883-941B-0F6E6BD3C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344FD8-D3F2-4918-9D6E-1269013B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9EBDD5-E961-44F1-B62C-E0831637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567DD8-32D8-4A4A-A36C-7507E2D1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07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300647-6259-41BE-8404-E6C97C914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4893D0-E8D7-49F9-A17F-7A7AE91F8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85E395-7AAF-405B-AED2-D28B9678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3D208D-EB54-4E79-BB9C-470C63A4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711E8F-C763-4F43-9CBD-426E6CF7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8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2616A-D94D-4D20-A7E1-FC3E2E69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89756-2C24-4142-B7ED-68380097D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19D0B3-3185-422F-9568-6E12CFEB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31C7D8-EB6E-4605-822B-1F4C14D0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30D42D-EA2F-4C53-9D42-55B3DE2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34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F8A4-AFE4-4C37-BAE1-769C43C6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4F2F87-DBB9-40A8-86BD-C4D63FFA4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B27098-9D7E-4474-BF4D-C2566607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C56243-6DC9-4510-9416-DD4DE762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502283-4B52-4C56-A1C8-82659149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1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70438-1D28-4860-BD7F-2BC4E38C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DF087E-4023-4B15-A34D-3FCCCF09C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C0C0A8-AF79-4A7A-8D17-B41CB8A32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ED6C88-6B22-4AC3-AE51-21234445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E69959-418B-4C9C-BE82-48D83706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DDEDD2-A54F-49B1-828A-4A1E092B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38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3E070-8E35-422F-90BB-A8A5ABCA4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83A15F-8577-47DF-BC97-7C88EFDFB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DCC559-6C6F-477A-9AF0-85EEF13A3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D15834-8372-4A12-8CCD-F2450F97F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568B9B-D932-448F-8689-3E1CB42DD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E59DBE-8B65-40CB-80E2-1822F122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4612611-68F3-48E9-BC0B-18BC3A2B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7C96BA-7176-44CF-A7AD-E31EF0F7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7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1F56C-B794-4045-985E-90ADF5DD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0965F8-CBAF-442C-ACE9-CC56E813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E1D661-22CE-4774-AB04-3E3B1EED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99FF65-4D86-4629-843E-487B6CC7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87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060C04C-74B4-482A-B637-31A9CF30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29E52D4-8A42-4D93-9854-163E432C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8728B2-E8A8-4772-90E8-D1531F21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40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86223-E5D6-4B27-AD1B-0DAC76EC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CECF42-837D-46AD-8E6B-B5D36DD62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FD3F39-ACCA-442C-957E-D7A7F19F8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B2C1BC-A174-4C1F-B858-D85324FF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B62B5-8356-4A79-9E59-8D162B02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A2BDFC-50AE-499C-8096-ED737FEC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57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5043F-8F75-4E81-85BB-87BB5B46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F34116-072D-48BC-B0F3-7287F5F05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B94815-94A1-431E-8F5A-20D3D6BDB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1185DE-6312-4585-A38C-F22E1B23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71F2BD-B55B-43D8-84F9-BD5B92D1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251502-520C-4291-A23B-D74C0E9A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64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341E0D-E4B8-4CA5-A29B-1702F060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20C905-B4AE-43D8-9C7C-7B609A2F1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0F7451-B93C-42CA-8971-45D6F5412E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2651-F625-4624-8AC3-49BA1E9A7AAE}" type="datetimeFigureOut">
              <a:rPr lang="cs-CZ" smtClean="0"/>
              <a:t>22.04.2023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CC0E5A-C914-4DDE-8AA8-196A28A16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C328A9-E958-4851-9E25-DFAD7CD81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63D02-C7A7-41E3-A66B-452A7131B9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95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latarybka.cz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CC10950-BE16-4070-9BEC-D2AAC334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"/>
            <a:ext cx="12192000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36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EFE28E5-8E9B-4B7A-A239-05309A39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5" cy="68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3C7368-DE1E-4BBF-AC61-5A0F3CDB4287}"/>
              </a:ext>
            </a:extLst>
          </p:cNvPr>
          <p:cNvSpPr txBox="1">
            <a:spLocks/>
          </p:cNvSpPr>
          <p:nvPr/>
        </p:nvSpPr>
        <p:spPr>
          <a:xfrm>
            <a:off x="6095999" y="4605220"/>
            <a:ext cx="4396298" cy="1519327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r>
              <a:rPr lang="cs-CZ" sz="2800" b="0" i="1">
                <a:solidFill>
                  <a:srgbClr val="BA8C34"/>
                </a:solidFill>
                <a:latin typeface="Alcoholica" panose="02000503080000020004" pitchFamily="50" charset="0"/>
              </a:rPr>
              <a:t>Děkujeme za pozornost</a:t>
            </a:r>
          </a:p>
          <a:p>
            <a:endParaRPr lang="cs-CZ" sz="2800" b="0" i="1" baseline="30000">
              <a:solidFill>
                <a:srgbClr val="BA8C34"/>
              </a:solidFill>
              <a:latin typeface="Alcoholica" panose="02000503080000020004" pitchFamily="50" charset="0"/>
            </a:endParaRPr>
          </a:p>
          <a:p>
            <a:r>
              <a:rPr lang="cs-CZ" sz="2800">
                <a:solidFill>
                  <a:srgbClr val="0D5863"/>
                </a:solidFill>
                <a:latin typeface="Alcoholica" panose="02000503080000020004" pitchFamily="50" charset="0"/>
              </a:rPr>
              <a:t>    </a:t>
            </a:r>
            <a:r>
              <a:rPr lang="cs-CZ" sz="2800">
                <a:solidFill>
                  <a:srgbClr val="0D5863"/>
                </a:solidFill>
                <a:latin typeface="Alcoholica" panose="02000503080000020004" pitchFamily="50" charset="0"/>
                <a:hlinkClick r:id="rId3"/>
              </a:rPr>
              <a:t>www.zlatarybka.cz</a:t>
            </a:r>
            <a:endParaRPr lang="cs-CZ" sz="2800">
              <a:solidFill>
                <a:srgbClr val="0D5863"/>
              </a:solidFill>
              <a:latin typeface="Alcoholica" panose="02000503080000020004" pitchFamily="50" charset="0"/>
            </a:endParaRPr>
          </a:p>
          <a:p>
            <a:endParaRPr lang="cs-CZ" sz="2800">
              <a:solidFill>
                <a:srgbClr val="0D5863"/>
              </a:solidFill>
              <a:latin typeface="Alcoholica" panose="020005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8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4B04470-BDB2-4E70-92B6-EDE492E18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08"/>
            <a:ext cx="12191998" cy="68571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6AC935-5C2D-40E2-86CA-30A823CC5F59}"/>
              </a:ext>
            </a:extLst>
          </p:cNvPr>
          <p:cNvSpPr txBox="1">
            <a:spLocks/>
          </p:cNvSpPr>
          <p:nvPr/>
        </p:nvSpPr>
        <p:spPr>
          <a:xfrm>
            <a:off x="1354438" y="1621318"/>
            <a:ext cx="2081065" cy="742639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pPr algn="ctr"/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  <a:cs typeface="Arial" panose="020B0604020202020204" pitchFamily="34" charset="0"/>
              </a:rPr>
              <a:t>Přeji si stát se</a:t>
            </a:r>
          </a:p>
          <a:p>
            <a:pPr algn="ctr"/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  <a:cs typeface="Arial" panose="020B0604020202020204" pitchFamily="34" charset="0"/>
              </a:rPr>
              <a:t>někým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C44B7-61D1-44DD-80E6-F6DBAEDB5C73}"/>
              </a:ext>
            </a:extLst>
          </p:cNvPr>
          <p:cNvSpPr txBox="1">
            <a:spLocks/>
          </p:cNvSpPr>
          <p:nvPr/>
        </p:nvSpPr>
        <p:spPr>
          <a:xfrm>
            <a:off x="8162720" y="4859015"/>
            <a:ext cx="1924566" cy="418128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r>
              <a:rPr lang="cs-CZ" b="0" i="1" baseline="30000">
                <a:solidFill>
                  <a:srgbClr val="BA8C34"/>
                </a:solidFill>
                <a:latin typeface="+mn-lt"/>
              </a:rPr>
              <a:t>  </a:t>
            </a:r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Přeji si setkat se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6BEFF7-FCFD-4112-87E0-328CC68D19E9}"/>
              </a:ext>
            </a:extLst>
          </p:cNvPr>
          <p:cNvSpPr txBox="1">
            <a:spLocks/>
          </p:cNvSpPr>
          <p:nvPr/>
        </p:nvSpPr>
        <p:spPr>
          <a:xfrm>
            <a:off x="2487910" y="4400907"/>
            <a:ext cx="1458091" cy="742639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Přeji si něco </a:t>
            </a:r>
          </a:p>
          <a:p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        mít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282CD4-AEF0-4DBB-BC19-1571C7ADA792}"/>
              </a:ext>
            </a:extLst>
          </p:cNvPr>
          <p:cNvSpPr txBox="1">
            <a:spLocks/>
          </p:cNvSpPr>
          <p:nvPr/>
        </p:nvSpPr>
        <p:spPr>
          <a:xfrm>
            <a:off x="5367167" y="2617209"/>
            <a:ext cx="2081065" cy="1065805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pPr algn="ctr"/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Přeji si </a:t>
            </a:r>
            <a:b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</a:br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pro někoho </a:t>
            </a:r>
          </a:p>
          <a:p>
            <a:pPr algn="ctr"/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jiného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CECB00-BE5D-438A-A6CD-2818AE198F1C}"/>
              </a:ext>
            </a:extLst>
          </p:cNvPr>
          <p:cNvSpPr txBox="1">
            <a:spLocks/>
          </p:cNvSpPr>
          <p:nvPr/>
        </p:nvSpPr>
        <p:spPr>
          <a:xfrm>
            <a:off x="4167222" y="538024"/>
            <a:ext cx="4176678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r>
              <a:rPr lang="cs-CZ" b="0" i="1">
                <a:solidFill>
                  <a:srgbClr val="0D5863"/>
                </a:solidFill>
                <a:latin typeface="Alcoholica" panose="02000503080000020004" pitchFamily="50" charset="0"/>
              </a:rPr>
              <a:t>Jaká přání rybka plní?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729CDC1-304C-03E2-2B07-F23228E7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17410" y="1511011"/>
            <a:ext cx="2524477" cy="181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tmavé, dezert&#10;&#10;Popis byl vytvořen automaticky">
            <a:extLst>
              <a:ext uri="{FF2B5EF4-FFF2-40B4-BE49-F238E27FC236}">
                <a16:creationId xmlns:a16="http://schemas.microsoft.com/office/drawing/2014/main" id="{2DFF1930-C1FE-54E7-B646-8F0DAFFC4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6391" y="1434821"/>
            <a:ext cx="3427368" cy="33835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46EB69-83C8-4F86-8980-F3F73528F18F}"/>
              </a:ext>
            </a:extLst>
          </p:cNvPr>
          <p:cNvSpPr txBox="1">
            <a:spLocks/>
          </p:cNvSpPr>
          <p:nvPr/>
        </p:nvSpPr>
        <p:spPr>
          <a:xfrm>
            <a:off x="8042082" y="1944483"/>
            <a:ext cx="1384353" cy="419474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r>
              <a:rPr lang="cs-CZ" b="0" i="1" baseline="30000">
                <a:solidFill>
                  <a:srgbClr val="BA8C34"/>
                </a:solidFill>
                <a:latin typeface="Alcoholica" panose="02000503080000020004" pitchFamily="50" charset="0"/>
              </a:rPr>
              <a:t>Přeji si zažít</a:t>
            </a:r>
          </a:p>
        </p:txBody>
      </p:sp>
    </p:spTree>
    <p:extLst>
      <p:ext uri="{BB962C8B-B14F-4D97-AF65-F5344CB8AC3E}">
        <p14:creationId xmlns:p14="http://schemas.microsoft.com/office/powerpoint/2010/main" val="186754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CB9353-CA67-41BE-B747-6C67EF81B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4AB745-2494-4953-B9F5-612512E48233}"/>
              </a:ext>
            </a:extLst>
          </p:cNvPr>
          <p:cNvSpPr txBox="1">
            <a:spLocks/>
          </p:cNvSpPr>
          <p:nvPr/>
        </p:nvSpPr>
        <p:spPr>
          <a:xfrm>
            <a:off x="392096" y="1294267"/>
            <a:ext cx="11407805" cy="50691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Plní přání dětem se život ohrožujícím onemocněním </a:t>
            </a:r>
            <a:b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</a:b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nebo onemocněním s nejistou prognózou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Celorepubliková působnost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Zakladatelé jsou manželé Vlčkovi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Chceme, aby každé takto nemocné dítě v ČR </a:t>
            </a:r>
            <a:b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</a:b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dostalo nabídku splnění přání</a:t>
            </a:r>
          </a:p>
          <a:p>
            <a:pPr marL="0" indent="0">
              <a:buNone/>
            </a:pPr>
            <a:endParaRPr lang="cs-CZ" sz="2400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0" indent="0" algn="r">
              <a:buNone/>
            </a:pPr>
            <a:r>
              <a:rPr lang="cs-CZ" sz="2400" dirty="0">
                <a:solidFill>
                  <a:srgbClr val="BA8C34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Vždy spolupracujeme s ošetřujícím lékařem</a:t>
            </a:r>
          </a:p>
          <a:p>
            <a:pPr marL="0" indent="0" algn="r">
              <a:buNone/>
            </a:pPr>
            <a:r>
              <a:rPr lang="cs-CZ" sz="2400" dirty="0">
                <a:solidFill>
                  <a:srgbClr val="BA8C34"/>
                </a:solidFill>
                <a:latin typeface="Alcoholica" panose="02000503080000020004" pitchFamily="50" charset="0"/>
              </a:rPr>
              <a:t>Přání nám děti sdělují osobně na společném setkání</a:t>
            </a:r>
          </a:p>
          <a:p>
            <a:pPr marL="0" indent="0" algn="r">
              <a:buNone/>
            </a:pPr>
            <a:r>
              <a:rPr lang="cs-CZ" sz="2400" dirty="0">
                <a:solidFill>
                  <a:srgbClr val="BA8C34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Neposuzujeme sociální situaci rodin a přání nehodnotíme</a:t>
            </a:r>
          </a:p>
          <a:p>
            <a:pPr marL="0" indent="0" algn="r">
              <a:buNone/>
            </a:pPr>
            <a:r>
              <a:rPr lang="cs-CZ" sz="2400" dirty="0">
                <a:solidFill>
                  <a:srgbClr val="BA8C34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Chráníme soukromí rodin</a:t>
            </a:r>
          </a:p>
          <a:p>
            <a:pPr marL="0" indent="0" algn="r">
              <a:buNone/>
            </a:pPr>
            <a:endParaRPr lang="cs-CZ" sz="2400" dirty="0">
              <a:solidFill>
                <a:srgbClr val="BA8C34"/>
              </a:solidFill>
            </a:endParaRPr>
          </a:p>
          <a:p>
            <a:pPr marL="0" indent="0" algn="r">
              <a:buNone/>
            </a:pPr>
            <a:r>
              <a:rPr lang="cs-CZ" sz="2400" dirty="0">
                <a:ea typeface="Alcoholica" charset="0"/>
                <a:cs typeface="Alcoholica" charset="0"/>
              </a:rPr>
              <a:t> </a:t>
            </a:r>
          </a:p>
          <a:p>
            <a:pPr algn="r"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 algn="r"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endParaRPr lang="cs-CZ" sz="2400" i="1" dirty="0">
              <a:ea typeface="Alcoholica" charset="0"/>
              <a:cs typeface="Alcoholica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82E397-467D-42CF-BCF5-FEEAB01629AF}"/>
              </a:ext>
            </a:extLst>
          </p:cNvPr>
          <p:cNvSpPr txBox="1">
            <a:spLocks/>
          </p:cNvSpPr>
          <p:nvPr/>
        </p:nvSpPr>
        <p:spPr>
          <a:xfrm>
            <a:off x="4450035" y="508199"/>
            <a:ext cx="3482685" cy="583045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500" b="0" i="1" baseline="0">
                <a:solidFill>
                  <a:srgbClr val="89582A"/>
                </a:solidFill>
                <a:ea typeface="Alcoholica" charset="0"/>
                <a:cs typeface="Alcoholica" charset="0"/>
              </a:defRPr>
            </a:lvl1pPr>
          </a:lstStyle>
          <a:p>
            <a:r>
              <a:rPr lang="cs-CZ" dirty="0">
                <a:latin typeface="Alcoholica" panose="02000503080000020004" pitchFamily="50" charset="0"/>
              </a:rPr>
              <a:t>Specifika Zlaté rybky</a:t>
            </a:r>
            <a:endParaRPr lang="en-US" dirty="0">
              <a:latin typeface="Alcoholica" panose="020005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6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CB9353-CA67-41BE-B747-6C67EF81B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4AB745-2494-4953-B9F5-612512E48233}"/>
              </a:ext>
            </a:extLst>
          </p:cNvPr>
          <p:cNvSpPr txBox="1">
            <a:spLocks/>
          </p:cNvSpPr>
          <p:nvPr/>
        </p:nvSpPr>
        <p:spPr>
          <a:xfrm>
            <a:off x="680637" y="1327157"/>
            <a:ext cx="10830722" cy="5396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Věk 5–18 let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Zdravotní stav: život ohrožující onemocnění nebo onemocnění </a:t>
            </a:r>
            <a:b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</a:b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s nejistou prognózou – vždy konzultujeme s ošetřujícím lékařem (onkologická onemocnění, cystická fibróza, vzácná onemocnění, </a:t>
            </a:r>
            <a:b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</a:b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SMA/SMD, orgánová selhání, traumata)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Dítě schopné porozumět otázce: „Co si přeješ?“ </a:t>
            </a:r>
            <a:b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</a:b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a o svém přání přemýšlet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</a:rPr>
              <a:t>Léčba probíhá v ČR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Děti s akutním ohrožením života tvoří přibližně 10 % všech přihlášených.</a:t>
            </a:r>
          </a:p>
          <a:p>
            <a:pPr marL="0" indent="0">
              <a:buNone/>
            </a:pPr>
            <a:endParaRPr lang="cs-CZ" sz="2400" dirty="0">
              <a:ea typeface="Alcoholica" charset="0"/>
              <a:cs typeface="Alcoholica" charset="0"/>
            </a:endParaRPr>
          </a:p>
          <a:p>
            <a:pPr marL="0" indent="0">
              <a:buNone/>
            </a:pPr>
            <a:endParaRPr lang="cs-CZ" sz="2400" dirty="0">
              <a:ea typeface="Alcoholica" charset="0"/>
              <a:cs typeface="Alcoholica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82E397-467D-42CF-BCF5-FEEAB01629AF}"/>
              </a:ext>
            </a:extLst>
          </p:cNvPr>
          <p:cNvSpPr txBox="1">
            <a:spLocks/>
          </p:cNvSpPr>
          <p:nvPr/>
        </p:nvSpPr>
        <p:spPr>
          <a:xfrm>
            <a:off x="4450035" y="508199"/>
            <a:ext cx="2492029" cy="583045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500" b="0" i="1" baseline="0">
                <a:solidFill>
                  <a:srgbClr val="89582A"/>
                </a:solidFill>
                <a:ea typeface="Alcoholica" charset="0"/>
                <a:cs typeface="Alcoholica" charset="0"/>
              </a:defRPr>
            </a:lvl1pPr>
          </a:lstStyle>
          <a:p>
            <a:r>
              <a:rPr lang="cs-CZ" dirty="0">
                <a:latin typeface="Alcoholica" panose="02000503080000020004" pitchFamily="50" charset="0"/>
              </a:rPr>
              <a:t>Cílová skupina</a:t>
            </a:r>
            <a:endParaRPr lang="en-US" dirty="0">
              <a:latin typeface="Alcoholica" panose="020005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9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CB9353-CA67-41BE-B747-6C67EF81B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38" y="807"/>
            <a:ext cx="12191998" cy="68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4AB745-2494-4953-B9F5-612512E48233}"/>
              </a:ext>
            </a:extLst>
          </p:cNvPr>
          <p:cNvSpPr txBox="1">
            <a:spLocks/>
          </p:cNvSpPr>
          <p:nvPr/>
        </p:nvSpPr>
        <p:spPr>
          <a:xfrm>
            <a:off x="609600" y="1619251"/>
            <a:ext cx="10830722" cy="4815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3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Zlatá rybka za dobu své existence přijala přes 1400 přihlášek a splnila více než 1000 přání</a:t>
            </a:r>
            <a:endParaRPr lang="cs-CZ" sz="2300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0" indent="0" algn="r">
              <a:buNone/>
            </a:pPr>
            <a:endParaRPr lang="cs-CZ" sz="2400" dirty="0">
              <a:solidFill>
                <a:srgbClr val="BA8C34"/>
              </a:solidFill>
            </a:endParaRPr>
          </a:p>
          <a:p>
            <a:pPr marL="0" indent="0" algn="r">
              <a:buNone/>
            </a:pPr>
            <a:r>
              <a:rPr lang="cs-CZ" sz="2400" dirty="0">
                <a:ea typeface="Alcoholica" charset="0"/>
                <a:cs typeface="Alcoholica" charset="0"/>
              </a:rPr>
              <a:t> </a:t>
            </a:r>
          </a:p>
          <a:p>
            <a:pPr algn="r"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 algn="r"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 marL="0" indent="0" algn="r">
              <a:buNone/>
            </a:pPr>
            <a:endParaRPr lang="cs-CZ" sz="2400" i="1" dirty="0">
              <a:ea typeface="Alcoholica" charset="0"/>
              <a:cs typeface="Alcoholica" charset="0"/>
            </a:endParaRPr>
          </a:p>
          <a:p>
            <a:pPr marL="0" indent="0" algn="r">
              <a:buNone/>
            </a:pPr>
            <a:endParaRPr lang="cs-CZ" sz="2400" i="1" dirty="0">
              <a:ea typeface="Alcoholica" charset="0"/>
              <a:cs typeface="Alcoholica" charset="0"/>
            </a:endParaRPr>
          </a:p>
          <a:p>
            <a:pPr marL="0" indent="0" algn="r">
              <a:buNone/>
            </a:pPr>
            <a:endParaRPr lang="cs-CZ" sz="2400" i="1" dirty="0">
              <a:ea typeface="Alcoholica" charset="0"/>
              <a:cs typeface="Alcoholica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82E397-467D-42CF-BCF5-FEEAB01629AF}"/>
              </a:ext>
            </a:extLst>
          </p:cNvPr>
          <p:cNvSpPr txBox="1">
            <a:spLocks/>
          </p:cNvSpPr>
          <p:nvPr/>
        </p:nvSpPr>
        <p:spPr>
          <a:xfrm>
            <a:off x="4163394" y="502235"/>
            <a:ext cx="3723134" cy="583045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500" b="0" i="1" baseline="0">
                <a:solidFill>
                  <a:srgbClr val="89582A"/>
                </a:solidFill>
                <a:ea typeface="Alcoholica" charset="0"/>
                <a:cs typeface="Alcoholica" charset="0"/>
              </a:defRPr>
            </a:lvl1pPr>
          </a:lstStyle>
          <a:p>
            <a:r>
              <a:rPr lang="cs-CZ" dirty="0">
                <a:latin typeface="Alcoholica" panose="02000503080000020004" pitchFamily="50" charset="0"/>
              </a:rPr>
              <a:t>Zlatá rybka – statistiky</a:t>
            </a:r>
            <a:endParaRPr lang="en-US" dirty="0">
              <a:latin typeface="Alcoholica" panose="02000503080000020004" pitchFamily="50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5F35D249-51CF-4EFD-8286-CA8148C90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944930"/>
              </p:ext>
            </p:extLst>
          </p:nvPr>
        </p:nvGraphicFramePr>
        <p:xfrm>
          <a:off x="609600" y="2118048"/>
          <a:ext cx="4636252" cy="3426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5F35D249-51CF-4EFD-8286-CA8148C90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521506"/>
              </p:ext>
            </p:extLst>
          </p:nvPr>
        </p:nvGraphicFramePr>
        <p:xfrm>
          <a:off x="838358" y="2476469"/>
          <a:ext cx="4572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5C29F6C4-EACA-281E-2F5A-F8B5948BE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730222"/>
              </p:ext>
            </p:extLst>
          </p:nvPr>
        </p:nvGraphicFramePr>
        <p:xfrm>
          <a:off x="3344244" y="2488664"/>
          <a:ext cx="5361433" cy="3590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4217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4F75032-FBD3-4B34-BCDA-AF1A6208A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68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834DA1-3947-4542-8F02-CF13FF38372A}"/>
              </a:ext>
            </a:extLst>
          </p:cNvPr>
          <p:cNvSpPr txBox="1">
            <a:spLocks/>
          </p:cNvSpPr>
          <p:nvPr/>
        </p:nvSpPr>
        <p:spPr>
          <a:xfrm>
            <a:off x="5589456" y="1040587"/>
            <a:ext cx="1838004" cy="583045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500" b="0" i="1" baseline="0">
                <a:solidFill>
                  <a:srgbClr val="89582A"/>
                </a:solidFill>
                <a:ea typeface="Alcoholica" charset="0"/>
                <a:cs typeface="Alcoholica" charset="0"/>
              </a:defRPr>
            </a:lvl1pPr>
          </a:lstStyle>
          <a:p>
            <a:r>
              <a:rPr lang="cs-CZ">
                <a:latin typeface="Alcoholica" panose="02000503080000020004" pitchFamily="50" charset="0"/>
              </a:rPr>
              <a:t>Kazuistika: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F39BEA-8DDE-49F2-84C7-FE5795893E22}"/>
              </a:ext>
            </a:extLst>
          </p:cNvPr>
          <p:cNvSpPr txBox="1">
            <a:spLocks/>
          </p:cNvSpPr>
          <p:nvPr/>
        </p:nvSpPr>
        <p:spPr>
          <a:xfrm>
            <a:off x="5567871" y="1637674"/>
            <a:ext cx="4508868" cy="1065805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baseline="0">
                <a:solidFill>
                  <a:schemeClr val="bg1"/>
                </a:solidFill>
                <a:latin typeface="Alcoholica" charset="0"/>
                <a:ea typeface="Alcoholica" charset="0"/>
                <a:cs typeface="Alcoholica" charset="0"/>
              </a:defRPr>
            </a:lvl1pPr>
          </a:lstStyle>
          <a:p>
            <a:endParaRPr lang="cs-CZ" b="0" baseline="30000">
              <a:solidFill>
                <a:schemeClr val="tx1"/>
              </a:solidFill>
            </a:endParaRPr>
          </a:p>
          <a:p>
            <a:endParaRPr lang="cs-CZ" b="0" baseline="30000">
              <a:solidFill>
                <a:schemeClr val="tx1"/>
              </a:solidFill>
            </a:endParaRPr>
          </a:p>
          <a:p>
            <a:endParaRPr lang="cs-CZ" b="0" baseline="30000">
              <a:solidFill>
                <a:schemeClr val="tx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1B7EDCC-0F7E-47C0-961D-6D4BC33DCED4}"/>
              </a:ext>
            </a:extLst>
          </p:cNvPr>
          <p:cNvSpPr/>
          <p:nvPr/>
        </p:nvSpPr>
        <p:spPr>
          <a:xfrm>
            <a:off x="5589456" y="1910368"/>
            <a:ext cx="5657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Zlatá rybka chrání soukromí rodin, </a:t>
            </a:r>
            <a:b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</a:b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použití příběhu Honzíka pro tuto kazuistiku prezentujeme po dohodě s rodinou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D5863"/>
              </a:solidFill>
              <a:latin typeface="Alcoholica" panose="02000503080000020004" pitchFamily="50" charset="0"/>
              <a:ea typeface="Alcoholica" charset="0"/>
              <a:cs typeface="Alcohol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Jméno: Honza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Věk: 14 let v době přijetí přihlášky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Diagnóza: </a:t>
            </a:r>
            <a:r>
              <a:rPr lang="cs-CZ" sz="2400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Rasmussenova</a:t>
            </a: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 </a:t>
            </a:r>
            <a:r>
              <a:rPr lang="cs-CZ" sz="2400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encefalitída</a:t>
            </a:r>
            <a:endParaRPr lang="cs-CZ" sz="2400" dirty="0">
              <a:solidFill>
                <a:srgbClr val="0D5863"/>
              </a:solidFill>
              <a:latin typeface="Alcoholica" panose="020005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0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CB9353-CA67-41BE-B747-6C67EF81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24"/>
            <a:ext cx="12191998" cy="68953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2C0EA1-410F-48E6-A04A-D4DF726DD708}"/>
              </a:ext>
            </a:extLst>
          </p:cNvPr>
          <p:cNvSpPr txBox="1">
            <a:spLocks/>
          </p:cNvSpPr>
          <p:nvPr/>
        </p:nvSpPr>
        <p:spPr>
          <a:xfrm>
            <a:off x="773878" y="1430063"/>
            <a:ext cx="9917568" cy="51281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28. 6. 2022 podání přihlášky do Zlaté rybky – zdrojem informací o Zlaté </a:t>
            </a:r>
            <a:r>
              <a:rPr lang="cs-CZ" sz="240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rybce: lékaři </a:t>
            </a: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z FN Motol – děkujeme panu prof. MUDr. Krškovi Ph.D.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29. 9. 2022 – proběhlo 1. setkání, kde zaznělo Honzovo přání </a:t>
            </a:r>
            <a:b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</a:br>
            <a:r>
              <a:rPr lang="cs-CZ" sz="2400" b="1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„ Vidět se s </a:t>
            </a:r>
            <a:r>
              <a:rPr lang="cs-CZ" sz="2400" b="1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Tarym</a:t>
            </a:r>
            <a:r>
              <a:rPr lang="cs-CZ" sz="2400" b="1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 a </a:t>
            </a:r>
            <a:r>
              <a:rPr lang="cs-CZ" sz="2400" b="1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Jayem</a:t>
            </a:r>
            <a:r>
              <a:rPr lang="cs-CZ" sz="2400" b="1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. Jet s bratrancem na parkurový vystoupení. A pokecat si s nim. Protože Tary je </a:t>
            </a:r>
            <a:r>
              <a:rPr lang="cs-CZ" sz="2400" b="1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dobrej</a:t>
            </a:r>
            <a:r>
              <a:rPr lang="cs-CZ" sz="2400" b="1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 </a:t>
            </a:r>
            <a:r>
              <a:rPr lang="cs-CZ" sz="2400" b="1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parkurista</a:t>
            </a:r>
            <a:r>
              <a:rPr lang="cs-CZ" sz="2400" b="1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. “ 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Příprava realizace přání na míru – produkční fáze – zajistit youtubery </a:t>
            </a:r>
            <a:r>
              <a:rPr lang="cs-CZ" sz="2400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Taryho</a:t>
            </a: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 a </a:t>
            </a:r>
            <a:r>
              <a:rPr lang="cs-CZ" sz="2400" dirty="0" err="1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Jay</a:t>
            </a: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 Foxe, domluvit termín, místo a podobu setkání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Říjen 2022 – předání dopisu a realizace přání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Zpracování fotoknihy a videa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>
                <a:solidFill>
                  <a:srgbClr val="0D5863"/>
                </a:solidFill>
                <a:latin typeface="Alcoholica" panose="02000503080000020004" pitchFamily="50" charset="0"/>
                <a:ea typeface="Alcoholica" charset="0"/>
                <a:cs typeface="Alcoholica" charset="0"/>
              </a:rPr>
              <a:t>Deset týdnů po realizaci žádost o zpětnou vazbu</a:t>
            </a:r>
          </a:p>
          <a:p>
            <a:pPr marL="457200" indent="-457200">
              <a:buAutoNum type="arabicParenR"/>
            </a:pPr>
            <a:endParaRPr lang="cs-CZ" sz="2400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 b="1" u="sng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 b="1" dirty="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 dirty="0">
              <a:ea typeface="Alcoholica" charset="0"/>
              <a:cs typeface="Alcoholica" charset="0"/>
            </a:endParaRPr>
          </a:p>
          <a:p>
            <a:pPr marL="457200" indent="-457200">
              <a:buAutoNum type="arabicParenR"/>
            </a:pPr>
            <a:endParaRPr lang="cs-CZ" sz="2400" dirty="0">
              <a:ea typeface="Alcoholica" charset="0"/>
              <a:cs typeface="Alcoholica" charset="0"/>
            </a:endParaRPr>
          </a:p>
          <a:p>
            <a:pPr algn="r"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 algn="r"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pPr>
              <a:buFontTx/>
              <a:buChar char="-"/>
            </a:pPr>
            <a:endParaRPr lang="cs-CZ" sz="2400" dirty="0">
              <a:ea typeface="Alcoholica" charset="0"/>
              <a:cs typeface="Alcoholica" charset="0"/>
            </a:endParaRPr>
          </a:p>
          <a:p>
            <a:endParaRPr lang="cs-CZ" sz="2400" i="1" dirty="0">
              <a:ea typeface="Alcoholica" charset="0"/>
              <a:cs typeface="Alcoholica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C85269-8D43-40CC-BC4D-B6931722E065}"/>
              </a:ext>
            </a:extLst>
          </p:cNvPr>
          <p:cNvSpPr txBox="1">
            <a:spLocks/>
          </p:cNvSpPr>
          <p:nvPr/>
        </p:nvSpPr>
        <p:spPr>
          <a:xfrm>
            <a:off x="3636511" y="416488"/>
            <a:ext cx="4792338" cy="583045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500" b="0" i="1" baseline="0">
                <a:solidFill>
                  <a:srgbClr val="89582A"/>
                </a:solidFill>
                <a:ea typeface="Alcoholica" charset="0"/>
                <a:cs typeface="Alcoholica" charset="0"/>
              </a:defRPr>
            </a:lvl1pPr>
          </a:lstStyle>
          <a:p>
            <a:r>
              <a:rPr lang="cs-CZ">
                <a:latin typeface="Alcoholica" panose="02000503080000020004" pitchFamily="50" charset="0"/>
              </a:rPr>
              <a:t>Příklad dobré praxe – postup:</a:t>
            </a:r>
            <a:endParaRPr lang="en-US">
              <a:latin typeface="Alcoholica" panose="020005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CB9353-CA67-41BE-B747-6C67EF81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57"/>
            <a:ext cx="12191998" cy="689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95C2690-187C-1485-34E8-9398CC251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8" r="32724"/>
          <a:stretch/>
        </p:blipFill>
        <p:spPr>
          <a:xfrm>
            <a:off x="-1" y="-41957"/>
            <a:ext cx="4939645" cy="6902356"/>
          </a:xfrm>
          <a:prstGeom prst="rect">
            <a:avLst/>
          </a:prstGeom>
        </p:spPr>
      </p:pic>
      <p:pic>
        <p:nvPicPr>
          <p:cNvPr id="7" name="Obrázek 6" descr="Obsah obrázku osoba, nábytek&#10;&#10;Popis byl vytvořen automaticky">
            <a:extLst>
              <a:ext uri="{FF2B5EF4-FFF2-40B4-BE49-F238E27FC236}">
                <a16:creationId xmlns:a16="http://schemas.microsoft.com/office/drawing/2014/main" id="{648B04EA-1FC0-8D7F-FC56-E64873C3A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6337" r="-28241" b="7694"/>
          <a:stretch/>
        </p:blipFill>
        <p:spPr>
          <a:xfrm>
            <a:off x="7871381" y="-41957"/>
            <a:ext cx="5942832" cy="3251604"/>
          </a:xfrm>
          <a:prstGeom prst="rect">
            <a:avLst/>
          </a:prstGeom>
        </p:spPr>
      </p:pic>
      <p:pic>
        <p:nvPicPr>
          <p:cNvPr id="13" name="Obrázek 12" descr="Obsah obrázku osoba, muž, červená, pracovní oblečení&#10;&#10;Popis byl vytvořen automaticky">
            <a:extLst>
              <a:ext uri="{FF2B5EF4-FFF2-40B4-BE49-F238E27FC236}">
                <a16:creationId xmlns:a16="http://schemas.microsoft.com/office/drawing/2014/main" id="{ACCDECFD-A442-0E97-D393-988244E72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26" y="3370082"/>
            <a:ext cx="4650557" cy="348791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3B7FE54-BAFB-ACD8-2D43-B4B974F9D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926" y="-41957"/>
            <a:ext cx="2293128" cy="3251604"/>
          </a:xfrm>
          <a:prstGeom prst="rect">
            <a:avLst/>
          </a:prstGeom>
        </p:spPr>
      </p:pic>
      <p:pic>
        <p:nvPicPr>
          <p:cNvPr id="20" name="Obrázek 19" descr="Obsah obrázku osoba, jízdní kolo, nábytek, chlapec&#10;&#10;Popis byl vytvořen automaticky">
            <a:extLst>
              <a:ext uri="{FF2B5EF4-FFF2-40B4-BE49-F238E27FC236}">
                <a16:creationId xmlns:a16="http://schemas.microsoft.com/office/drawing/2014/main" id="{2821F3D8-2D23-F28D-139D-A7422B5F5A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7120" r="7382" b="32"/>
          <a:stretch/>
        </p:blipFill>
        <p:spPr>
          <a:xfrm>
            <a:off x="10132764" y="3370082"/>
            <a:ext cx="2059235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65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CB9353-CA67-41BE-B747-6C67EF81B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2C0EA1-410F-48E6-A04A-D4DF726DD708}"/>
              </a:ext>
            </a:extLst>
          </p:cNvPr>
          <p:cNvSpPr txBox="1">
            <a:spLocks/>
          </p:cNvSpPr>
          <p:nvPr/>
        </p:nvSpPr>
        <p:spPr>
          <a:xfrm>
            <a:off x="3141552" y="2625505"/>
            <a:ext cx="1466662" cy="30329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arenR" startAt="2"/>
            </a:pPr>
            <a:endParaRPr lang="cs-CZ" sz="240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0" indent="0">
              <a:buNone/>
            </a:pPr>
            <a:endParaRPr lang="cs-CZ" sz="240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0" indent="0">
              <a:buNone/>
            </a:pPr>
            <a:endParaRPr lang="cs-CZ" sz="240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 b="1" u="sng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 b="1">
              <a:solidFill>
                <a:srgbClr val="0D5863"/>
              </a:solidFill>
              <a:ea typeface="Alcoholica" charset="0"/>
              <a:cs typeface="Alcoholica" charset="0"/>
            </a:endParaRPr>
          </a:p>
          <a:p>
            <a:pPr marL="457200" indent="-457200">
              <a:buAutoNum type="arabicParenR" startAt="3"/>
            </a:pPr>
            <a:endParaRPr lang="cs-CZ" sz="2400">
              <a:ea typeface="Alcoholica" charset="0"/>
              <a:cs typeface="Alcoholica" charset="0"/>
            </a:endParaRPr>
          </a:p>
          <a:p>
            <a:pPr marL="457200" indent="-457200">
              <a:buAutoNum type="arabicParenR"/>
            </a:pPr>
            <a:endParaRPr lang="cs-CZ" sz="2400">
              <a:ea typeface="Alcoholica" charset="0"/>
              <a:cs typeface="Alcoholica" charset="0"/>
            </a:endParaRPr>
          </a:p>
          <a:p>
            <a:pPr algn="r">
              <a:buFontTx/>
              <a:buChar char="-"/>
            </a:pPr>
            <a:endParaRPr lang="cs-CZ" sz="2400">
              <a:ea typeface="Alcoholica" charset="0"/>
              <a:cs typeface="Alcoholica" charset="0"/>
            </a:endParaRPr>
          </a:p>
          <a:p>
            <a:pPr algn="r">
              <a:buFontTx/>
              <a:buChar char="-"/>
            </a:pPr>
            <a:endParaRPr lang="cs-CZ" sz="2400">
              <a:ea typeface="Alcoholica" charset="0"/>
              <a:cs typeface="Alcoholica" charset="0"/>
            </a:endParaRPr>
          </a:p>
          <a:p>
            <a:pPr>
              <a:buFontTx/>
              <a:buChar char="-"/>
            </a:pPr>
            <a:endParaRPr lang="cs-CZ" sz="2400">
              <a:ea typeface="Alcoholica" charset="0"/>
              <a:cs typeface="Alcoholica" charset="0"/>
            </a:endParaRPr>
          </a:p>
          <a:p>
            <a:endParaRPr lang="cs-CZ" sz="2400" i="1">
              <a:ea typeface="Alcoholica" charset="0"/>
              <a:cs typeface="Alcoholica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7EC5565D-D153-48ED-B71A-198D62EB5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7824" y="480169"/>
            <a:ext cx="9816352" cy="58968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cs-CZ" sz="3600" b="1" dirty="0">
                <a:solidFill>
                  <a:srgbClr val="0D5863"/>
                </a:solidFill>
                <a:latin typeface="Alcoholica" panose="02000503080000020004" pitchFamily="50" charset="0"/>
              </a:rPr>
              <a:t>Jaký dopad mělo splnění přání:</a:t>
            </a:r>
          </a:p>
          <a:p>
            <a:pPr algn="ctr">
              <a:lnSpc>
                <a:spcPct val="130000"/>
              </a:lnSpc>
            </a:pPr>
            <a:endParaRPr lang="cs-CZ" b="1" dirty="0">
              <a:solidFill>
                <a:srgbClr val="0D5863"/>
              </a:solidFill>
              <a:latin typeface="Alcoholica" panose="02000503080000020004" pitchFamily="50" charset="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cs-CZ" sz="4000" dirty="0">
                <a:solidFill>
                  <a:srgbClr val="0D5863"/>
                </a:solidFill>
                <a:effectLst/>
                <a:latin typeface="Alcoholica" panose="02000503080000020004" pitchFamily="50" charset="0"/>
                <a:ea typeface="Calibri" panose="020F0502020204030204" pitchFamily="34" charset="0"/>
              </a:rPr>
              <a:t>„Syn byl nadšený, splnil se mu jeho sen a mluví o tom dodnes. Určitě tento projekt doporučím dál, radost dítěte, které je nemocné a splní se mu jeho sen, je pro mě jako pro rodiče něco úžasného.“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cs-CZ" sz="4000" b="1" dirty="0">
                <a:solidFill>
                  <a:srgbClr val="0D5863"/>
                </a:solidFill>
                <a:effectLst/>
                <a:latin typeface="Alcoholica" panose="02000503080000020004" pitchFamily="50" charset="0"/>
                <a:ea typeface="Calibri" panose="020F0502020204030204" pitchFamily="34" charset="0"/>
              </a:rPr>
              <a:t>(maminka Honzíka)</a:t>
            </a:r>
          </a:p>
          <a:p>
            <a:pPr marL="0" indent="0">
              <a:lnSpc>
                <a:spcPct val="130000"/>
              </a:lnSpc>
              <a:buNone/>
            </a:pPr>
            <a:endParaRPr lang="cs-CZ" dirty="0">
              <a:solidFill>
                <a:srgbClr val="1F4E79"/>
              </a:solidFill>
              <a:latin typeface="Alcoholica" panose="020005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633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7F6413C1A8A941A550DADB86E57736" ma:contentTypeVersion="17" ma:contentTypeDescription="Vytvoří nový dokument" ma:contentTypeScope="" ma:versionID="cbe834e18ac8052e5ad632f5b91fadfe">
  <xsd:schema xmlns:xsd="http://www.w3.org/2001/XMLSchema" xmlns:xs="http://www.w3.org/2001/XMLSchema" xmlns:p="http://schemas.microsoft.com/office/2006/metadata/properties" xmlns:ns2="7b51ed18-d5ef-4abe-bbaf-9a3d780bb092" xmlns:ns3="a218b687-055f-4414-9ac5-e5be10fffb0d" targetNamespace="http://schemas.microsoft.com/office/2006/metadata/properties" ma:root="true" ma:fieldsID="97b61fce3e6af32d8ce1c0255831155c" ns2:_="" ns3:_="">
    <xsd:import namespace="7b51ed18-d5ef-4abe-bbaf-9a3d780bb092"/>
    <xsd:import namespace="a218b687-055f-4414-9ac5-e5be10fffb0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1ed18-d5ef-4abe-bbaf-9a3d780bb0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internalName="SharingHintHash" ma:readOnly="true">
      <xsd:simpleType>
        <xsd:restriction base="dms:Text"/>
      </xsd:simpleType>
    </xsd:element>
    <xsd:element name="TaxCatchAll" ma:index="24" nillable="true" ma:displayName="Taxonomy Catch All Column" ma:hidden="true" ma:list="{e4528032-ddb3-44c7-a8ce-daa4b6595d85}" ma:internalName="TaxCatchAll" ma:showField="CatchAllData" ma:web="7b51ed18-d5ef-4abe-bbaf-9a3d780bb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8b687-055f-4414-9ac5-e5be10fffb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59b3b43e-1202-4cfc-a44c-a8ea9d19ba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18b687-055f-4414-9ac5-e5be10fffb0d">
      <Terms xmlns="http://schemas.microsoft.com/office/infopath/2007/PartnerControls"/>
    </lcf76f155ced4ddcb4097134ff3c332f>
    <TaxCatchAll xmlns="7b51ed18-d5ef-4abe-bbaf-9a3d780bb09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756BB5-2CDD-4487-B2A8-133182ADAF11}">
  <ds:schemaRefs>
    <ds:schemaRef ds:uri="7b51ed18-d5ef-4abe-bbaf-9a3d780bb092"/>
    <ds:schemaRef ds:uri="a218b687-055f-4414-9ac5-e5be10fffb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CE04AC-8DD2-4A44-9736-BF958445BC1E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7b51ed18-d5ef-4abe-bbaf-9a3d780bb092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218b687-055f-4414-9ac5-e5be10fffb0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229DA1A-F642-4751-AFB5-59F6AB0856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427</Words>
  <Application>Microsoft Office PowerPoint</Application>
  <PresentationFormat>Širokoúhlá obrazovka</PresentationFormat>
  <Paragraphs>84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Alcoholica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Hornek</dc:creator>
  <cp:lastModifiedBy>ČAVO Česká asociace pro vzácná onemocnění</cp:lastModifiedBy>
  <cp:revision>2</cp:revision>
  <cp:lastPrinted>2019-11-01T14:23:20Z</cp:lastPrinted>
  <dcterms:created xsi:type="dcterms:W3CDTF">2019-10-31T12:40:14Z</dcterms:created>
  <dcterms:modified xsi:type="dcterms:W3CDTF">2023-04-22T09:13:26Z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0x010100607F6413C1A8A941A550DADB86E57736</vt:lpwstr>
  </property>
  <property fmtid="{D5CDD505-2E9C-101B-9397-08002B2CF9AE}" pid="3" name="MediaServiceImageTags">
    <vt:lpwstr/>
  </property>
</Properties>
</file>